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7" r:id="rId2"/>
    <p:sldId id="293" r:id="rId3"/>
    <p:sldId id="297" r:id="rId4"/>
    <p:sldId id="290" r:id="rId5"/>
    <p:sldId id="296" r:id="rId6"/>
    <p:sldId id="295" r:id="rId7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2518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61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461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461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461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461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461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461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461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461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7960783" y="8686800"/>
            <a:ext cx="317501" cy="3429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55700" y="1536700"/>
            <a:ext cx="13931900" cy="308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73483" y="8712200"/>
            <a:ext cx="292101" cy="3175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 defTabSz="546100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413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4699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711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9525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9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42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4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6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98B758A7EE443AA5E95C1F2757CE3" ma:contentTypeVersion="1" ma:contentTypeDescription="Create a new document." ma:contentTypeScope="" ma:versionID="044f108328c395686367a708bcc29348">
  <xsd:schema xmlns:xsd="http://www.w3.org/2001/XMLSchema" xmlns:xs="http://www.w3.org/2001/XMLSchema" xmlns:p="http://schemas.microsoft.com/office/2006/metadata/properties" xmlns:ns2="eb58fe96-c47d-4163-aaf2-3ecf47abd132" targetNamespace="http://schemas.microsoft.com/office/2006/metadata/properties" ma:root="true" ma:fieldsID="3aa8544b87609d2e9da3ee4cae177a01" ns2:_="">
    <xsd:import namespace="eb58fe96-c47d-4163-aaf2-3ecf47abd13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8fe96-c47d-4163-aaf2-3ecf47abd1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4D48F7-505C-431D-9015-0DE79F263D7A}"/>
</file>

<file path=customXml/itemProps2.xml><?xml version="1.0" encoding="utf-8"?>
<ds:datastoreItem xmlns:ds="http://schemas.openxmlformats.org/officeDocument/2006/customXml" ds:itemID="{DA42D1CC-231F-483D-B2F7-34713DCE36A0}"/>
</file>

<file path=customXml/itemProps3.xml><?xml version="1.0" encoding="utf-8"?>
<ds:datastoreItem xmlns:ds="http://schemas.openxmlformats.org/officeDocument/2006/customXml" ds:itemID="{3D77E9B6-0BA6-4354-BA07-C5E5A0C7EE6C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Personalizar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Avenir Book</vt:lpstr>
      <vt:lpstr>Avenir LT 45 Book</vt:lpstr>
      <vt:lpstr>Avenir Medium</vt:lpstr>
      <vt:lpstr>Gill Sans</vt:lpstr>
      <vt:lpstr>Helvetica</vt:lpstr>
      <vt:lpstr>Lucida Grande</vt:lpstr>
      <vt:lpstr>Black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Taciana</dc:creator>
  <cp:lastModifiedBy>User</cp:lastModifiedBy>
  <cp:revision>14</cp:revision>
  <dcterms:modified xsi:type="dcterms:W3CDTF">2020-03-26T15:34:40Z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0x01010062D98B758A7EE443AA5E95C1F2757CE3</vt:lpwstr>
  </property>
</Properties>
</file>